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2" r:id="rId6"/>
    <p:sldId id="263" r:id="rId7"/>
    <p:sldId id="264" r:id="rId8"/>
    <p:sldId id="259" r:id="rId9"/>
  </p:sldIdLst>
  <p:sldSz cx="12192000" cy="6858000"/>
  <p:notesSz cx="7053263" cy="10180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4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58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61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34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96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1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87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09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45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5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33BC-11DC-4E0C-BC0B-931D18CC3AEE}" type="datetimeFigureOut">
              <a:rPr kumimoji="1" lang="ja-JP" altLang="en-US" smtClean="0"/>
              <a:t>2019/9/27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616C9-83DD-4C70-80F2-81F110FDEA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9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07969"/>
          </a:xfrm>
        </p:spPr>
        <p:txBody>
          <a:bodyPr>
            <a:normAutofit/>
          </a:bodyPr>
          <a:lstStyle/>
          <a:p>
            <a:r>
              <a:rPr kumimoji="1" lang="ja-JP" altLang="en-US" sz="9600" dirty="0"/>
              <a:t>令和元年度</a:t>
            </a:r>
            <a:br>
              <a:rPr kumimoji="1" lang="en-US" altLang="ja-JP" sz="9600" dirty="0"/>
            </a:br>
            <a:r>
              <a:rPr lang="ja-JP" altLang="en-US" sz="11500" b="1" dirty="0"/>
              <a:t>文化祭（改）</a:t>
            </a:r>
            <a:endParaRPr kumimoji="1" lang="ja-JP" altLang="en-US" sz="9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639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8A2609-377C-471C-8F33-C11E4211E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文化祭の改名について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09376C-FEC8-4DCC-989E-FB0CBCF71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7200" dirty="0"/>
              <a:t>　</a:t>
            </a:r>
            <a:r>
              <a:rPr kumimoji="1" lang="ja-JP" altLang="en-US" sz="7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令和元年度、これまでの文化祭を一新し、新しい名前で東栄中の文化を築いていく。</a:t>
            </a:r>
          </a:p>
        </p:txBody>
      </p:sp>
    </p:spTree>
    <p:extLst>
      <p:ext uri="{BB962C8B-B14F-4D97-AF65-F5344CB8AC3E}">
        <p14:creationId xmlns:p14="http://schemas.microsoft.com/office/powerpoint/2010/main" val="324484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449BD8F-7236-4216-A90C-C0948DB5B6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85" t="12247" r="4616" b="22166"/>
          <a:stretch/>
        </p:blipFill>
        <p:spPr>
          <a:xfrm>
            <a:off x="155594" y="140676"/>
            <a:ext cx="11880812" cy="671732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5320" y="1395434"/>
            <a:ext cx="10515599" cy="3759661"/>
          </a:xfrm>
        </p:spPr>
        <p:txBody>
          <a:bodyPr>
            <a:noAutofit/>
          </a:bodyPr>
          <a:lstStyle/>
          <a:p>
            <a:r>
              <a:rPr lang="ja-JP" altLang="en-US" sz="25800" b="1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明神祭</a:t>
            </a:r>
            <a:endParaRPr kumimoji="1" lang="ja-JP" altLang="en-US" sz="16600" b="1" dirty="0">
              <a:solidFill>
                <a:srgbClr val="7030A0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39084" y="3544059"/>
            <a:ext cx="10515600" cy="2019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3800" b="1" dirty="0">
                <a:solidFill>
                  <a:srgbClr val="FF0000"/>
                </a:solidFill>
              </a:rPr>
              <a:t> </a:t>
            </a:r>
            <a:endParaRPr lang="ja-JP" altLang="en-US" sz="1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2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56949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ja-JP" altLang="en-US" sz="9600" b="1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明神祭</a:t>
            </a:r>
            <a:r>
              <a:rPr lang="ja-JP" altLang="en-US" sz="9600" b="1" dirty="0">
                <a:latin typeface="HGP行書体" panose="03000600000000000000" pitchFamily="66" charset="-128"/>
                <a:ea typeface="HGP行書体" panose="03000600000000000000" pitchFamily="66" charset="-128"/>
              </a:rPr>
              <a:t>の思い</a:t>
            </a:r>
            <a:endParaRPr kumimoji="1" lang="ja-JP" altLang="en-US" sz="4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9726" y="1800665"/>
            <a:ext cx="10515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8800" b="1" dirty="0"/>
              <a:t>　</a:t>
            </a:r>
            <a:r>
              <a:rPr lang="ja-JP" altLang="en-US" sz="8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明神山のように、大きく成長した姿を、ふるさとの方々に魅せるため</a:t>
            </a:r>
            <a:endParaRPr kumimoji="1" lang="ja-JP" altLang="en-US" sz="8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843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6652" y="519182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9600" b="1" dirty="0"/>
              <a:t>令和元年度</a:t>
            </a:r>
            <a:r>
              <a:rPr lang="ja-JP" altLang="en-US" sz="11500" b="1" dirty="0"/>
              <a:t>　</a:t>
            </a:r>
            <a:endParaRPr lang="en-US" altLang="ja-JP" sz="11500" b="1" dirty="0"/>
          </a:p>
          <a:p>
            <a:pPr marL="0" indent="0" algn="ctr">
              <a:buNone/>
            </a:pPr>
            <a:r>
              <a:rPr kumimoji="1" lang="ja-JP" altLang="en-US" sz="16600" b="1" dirty="0">
                <a:solidFill>
                  <a:srgbClr val="FF0000"/>
                </a:solidFill>
                <a:latin typeface="HG行書体" panose="03000609000000000000" pitchFamily="65" charset="-128"/>
                <a:ea typeface="HG行書体" panose="03000609000000000000" pitchFamily="65" charset="-128"/>
              </a:rPr>
              <a:t>明神祭</a:t>
            </a:r>
            <a:endParaRPr kumimoji="1" lang="en-US" altLang="ja-JP" sz="16600" b="1" dirty="0">
              <a:solidFill>
                <a:srgbClr val="FF0000"/>
              </a:solidFill>
              <a:latin typeface="HG行書体" panose="03000609000000000000" pitchFamily="65" charset="-128"/>
              <a:ea typeface="HG行書体" panose="03000609000000000000" pitchFamily="65" charset="-128"/>
            </a:endParaRPr>
          </a:p>
          <a:p>
            <a:pPr marL="0" indent="0" algn="ctr">
              <a:buNone/>
            </a:pPr>
            <a:r>
              <a:rPr lang="ja-JP" altLang="en-US" sz="11500" b="1" dirty="0"/>
              <a:t>スローガン</a:t>
            </a:r>
            <a:endParaRPr kumimoji="1" lang="ja-JP" altLang="en-US" sz="11500" b="1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13819D9D-39E5-46BD-BC73-0B3C1DF8A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706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85AB89-5177-40A8-AC4A-DA35C670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EEA358-E27E-431F-BFE6-A98554B87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87" y="2120348"/>
            <a:ext cx="10903226" cy="4149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2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オール☆スター</a:t>
            </a:r>
          </a:p>
        </p:txBody>
      </p:sp>
    </p:spTree>
    <p:extLst>
      <p:ext uri="{BB962C8B-B14F-4D97-AF65-F5344CB8AC3E}">
        <p14:creationId xmlns:p14="http://schemas.microsoft.com/office/powerpoint/2010/main" val="173728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5435" y="689114"/>
            <a:ext cx="10515600" cy="1245704"/>
          </a:xfrm>
        </p:spPr>
        <p:txBody>
          <a:bodyPr>
            <a:normAutofit/>
          </a:bodyPr>
          <a:lstStyle/>
          <a:p>
            <a:r>
              <a:rPr lang="ja-JP" altLang="en-US" sz="8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オール☆スター</a:t>
            </a:r>
            <a:r>
              <a:rPr lang="ja-JP" altLang="en-US" sz="8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の思い</a:t>
            </a:r>
            <a:endParaRPr kumimoji="1" lang="ja-JP" alt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93481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8800" b="1" dirty="0"/>
              <a:t>　</a:t>
            </a:r>
            <a:r>
              <a:rPr lang="ja-JP" altLang="en-US" sz="8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東栄町の光り輝く星のように、一人一人が光り輝く明神祭にする</a:t>
            </a:r>
            <a:endParaRPr kumimoji="1" lang="ja-JP" altLang="en-US" sz="8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460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1" t="21757" r="3008" b="4704"/>
          <a:stretch/>
        </p:blipFill>
        <p:spPr>
          <a:xfrm>
            <a:off x="115908" y="194876"/>
            <a:ext cx="11934874" cy="6244561"/>
          </a:xfrm>
        </p:spPr>
      </p:pic>
      <p:sp>
        <p:nvSpPr>
          <p:cNvPr id="5" name="角丸四角形 4"/>
          <p:cNvSpPr/>
          <p:nvPr/>
        </p:nvSpPr>
        <p:spPr>
          <a:xfrm>
            <a:off x="1082306" y="602221"/>
            <a:ext cx="10002077" cy="130348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明神祭　</a:t>
            </a:r>
            <a:r>
              <a:rPr lang="ja-JP" altLang="en-US" sz="4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みんなが</a:t>
            </a:r>
            <a:r>
              <a:rPr lang="ja-JP" altLang="en-US" sz="48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オール☆スター</a:t>
            </a:r>
            <a:endParaRPr kumimoji="1" lang="ja-JP" alt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6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27</Words>
  <Application>Microsoft Office PowerPoint</Application>
  <PresentationFormat>ワイド画面</PresentationFormat>
  <Paragraphs>14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HGP行書体</vt:lpstr>
      <vt:lpstr>HGS創英角ﾎﾟｯﾌﾟ体</vt:lpstr>
      <vt:lpstr>HG行書体</vt:lpstr>
      <vt:lpstr>ＭＳ Ｐゴシック</vt:lpstr>
      <vt:lpstr>Arial</vt:lpstr>
      <vt:lpstr>Calibri</vt:lpstr>
      <vt:lpstr>Calibri Light</vt:lpstr>
      <vt:lpstr>Office テーマ</vt:lpstr>
      <vt:lpstr>令和元年度 文化祭（改）</vt:lpstr>
      <vt:lpstr>文化祭の改名について</vt:lpstr>
      <vt:lpstr>明神祭</vt:lpstr>
      <vt:lpstr>明神祭の思い</vt:lpstr>
      <vt:lpstr>PowerPoint プレゼンテーション</vt:lpstr>
      <vt:lpstr>PowerPoint プレゼンテーション</vt:lpstr>
      <vt:lpstr>オール☆スターの思い</vt:lpstr>
      <vt:lpstr>PowerPoint プレゼンテーション</vt:lpstr>
    </vt:vector>
  </TitlesOfParts>
  <Company>東栄町教育委員会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 体育大会スローガン</dc:title>
  <dc:creator>user</dc:creator>
  <cp:lastModifiedBy>teacher</cp:lastModifiedBy>
  <cp:revision>10</cp:revision>
  <cp:lastPrinted>2019-09-27T10:42:35Z</cp:lastPrinted>
  <dcterms:created xsi:type="dcterms:W3CDTF">2019-07-07T21:02:42Z</dcterms:created>
  <dcterms:modified xsi:type="dcterms:W3CDTF">2019-09-27T10:51:02Z</dcterms:modified>
</cp:coreProperties>
</file>